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364" r:id="rId3"/>
    <p:sldId id="344" r:id="rId4"/>
    <p:sldId id="373" r:id="rId5"/>
    <p:sldId id="350" r:id="rId6"/>
    <p:sldId id="365" r:id="rId7"/>
    <p:sldId id="366" r:id="rId8"/>
    <p:sldId id="363" r:id="rId9"/>
    <p:sldId id="368" r:id="rId10"/>
    <p:sldId id="374" r:id="rId11"/>
    <p:sldId id="375" r:id="rId12"/>
    <p:sldId id="376" r:id="rId13"/>
    <p:sldId id="377" r:id="rId14"/>
    <p:sldId id="378" r:id="rId15"/>
    <p:sldId id="369" r:id="rId16"/>
    <p:sldId id="370" r:id="rId17"/>
    <p:sldId id="371" r:id="rId18"/>
    <p:sldId id="3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4137" autoAdjust="0"/>
  </p:normalViewPr>
  <p:slideViewPr>
    <p:cSldViewPr snapToGrid="0">
      <p:cViewPr varScale="1">
        <p:scale>
          <a:sx n="150" d="100"/>
          <a:sy n="150" d="100"/>
        </p:scale>
        <p:origin x="33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010467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8747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780226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2409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790981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4845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2595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746482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453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16558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01421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1363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821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9478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8292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5768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2188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Relationships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4249500"/>
            <a:ext cx="29303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one relation</a:t>
            </a:r>
          </a:p>
        </p:txBody>
      </p:sp>
    </p:spTree>
    <p:extLst>
      <p:ext uri="{BB962C8B-B14F-4D97-AF65-F5344CB8AC3E}">
        <p14:creationId xmlns:p14="http://schemas.microsoft.com/office/powerpoint/2010/main" val="3507928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923151"/>
              </p:ext>
            </p:extLst>
          </p:nvPr>
        </p:nvGraphicFramePr>
        <p:xfrm>
          <a:off x="6837037" y="272436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75605"/>
              </p:ext>
            </p:extLst>
          </p:nvPr>
        </p:nvGraphicFramePr>
        <p:xfrm>
          <a:off x="3122548" y="27203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4775636" y="3268984"/>
            <a:ext cx="2061401" cy="40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630847" y="1844766"/>
            <a:ext cx="29303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one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1915655" y="4692142"/>
            <a:ext cx="83606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only be assigned to work in one department</a:t>
            </a:r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26292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348541"/>
              </p:ext>
            </p:extLst>
          </p:nvPr>
        </p:nvGraphicFramePr>
        <p:xfrm>
          <a:off x="6783863" y="244669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00883"/>
              </p:ext>
            </p:extLst>
          </p:nvPr>
        </p:nvGraphicFramePr>
        <p:xfrm>
          <a:off x="3069374" y="305644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88" y="1821585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44243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be assigned to work in multiple departments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802498"/>
              </p:ext>
            </p:extLst>
          </p:nvPr>
        </p:nvGraphicFramePr>
        <p:xfrm>
          <a:off x="6783863" y="403017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endCxn id="9" idx="1"/>
          </p:cNvCxnSpPr>
          <p:nvPr/>
        </p:nvCxnSpPr>
        <p:spPr>
          <a:xfrm flipV="1">
            <a:off x="4722462" y="2995336"/>
            <a:ext cx="2061401" cy="65600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722462" y="3774761"/>
            <a:ext cx="2061401" cy="80405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0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57091"/>
              </p:ext>
            </p:extLst>
          </p:nvPr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995234"/>
              </p:ext>
            </p:extLst>
          </p:nvPr>
        </p:nvGraphicFramePr>
        <p:xfrm>
          <a:off x="8026596" y="321179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one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53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one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526269"/>
              </p:ext>
            </p:extLst>
          </p:nvPr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cxnSpLocks/>
          </p:cNvCxnSpPr>
          <p:nvPr/>
        </p:nvCxnSpPr>
        <p:spPr>
          <a:xfrm>
            <a:off x="4581590" y="2821374"/>
            <a:ext cx="3445006" cy="77020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581590" y="3957278"/>
            <a:ext cx="3445006" cy="6538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09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944980"/>
              </p:ext>
            </p:extLst>
          </p:nvPr>
        </p:nvGraphicFramePr>
        <p:xfrm>
          <a:off x="6410738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3223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9076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multiple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42C864-1EB4-7EA9-0AF9-4171533545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575856"/>
              </p:ext>
            </p:extLst>
          </p:nvPr>
        </p:nvGraphicFramePr>
        <p:xfrm>
          <a:off x="6417001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CAEFA34-40ED-DB1A-5825-DD78DF41603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81590" y="3000194"/>
            <a:ext cx="1835411" cy="16108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D5C6A1-DE96-4E09-B5B6-2067F555D8FB}"/>
              </a:ext>
            </a:extLst>
          </p:cNvPr>
          <p:cNvCxnSpPr>
            <a:cxnSpLocks/>
            <a:stCxn id="7" idx="3"/>
            <a:endCxn id="3" idx="1"/>
          </p:cNvCxnSpPr>
          <p:nvPr/>
        </p:nvCxnSpPr>
        <p:spPr>
          <a:xfrm flipV="1">
            <a:off x="4581590" y="3019149"/>
            <a:ext cx="1829148" cy="159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4052CE5-3AC6-B715-9F13-A6E26A2CB439}"/>
              </a:ext>
            </a:extLst>
          </p:cNvPr>
          <p:cNvCxnSpPr>
            <a:cxnSpLocks/>
            <a:stCxn id="9" idx="3"/>
            <a:endCxn id="3" idx="1"/>
          </p:cNvCxnSpPr>
          <p:nvPr/>
        </p:nvCxnSpPr>
        <p:spPr>
          <a:xfrm>
            <a:off x="4581590" y="3019149"/>
            <a:ext cx="18291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D134075-C5AD-A09A-3187-AF9265211763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4581590" y="4611092"/>
            <a:ext cx="183541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67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aggregation, each class have independent existence and they are not tied to each other.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wolf can be part of a pack 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but it can also survive on its own.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76229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775445"/>
              </p:ext>
            </p:extLst>
          </p:nvPr>
        </p:nvGraphicFramePr>
        <p:xfrm>
          <a:off x="2998979" y="348961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53560"/>
              </p:ext>
            </p:extLst>
          </p:nvPr>
        </p:nvGraphicFramePr>
        <p:xfrm>
          <a:off x="8419534" y="34811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Wolfpack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1"/>
            <a:endCxn id="9" idx="3"/>
          </p:cNvCxnSpPr>
          <p:nvPr/>
        </p:nvCxnSpPr>
        <p:spPr>
          <a:xfrm flipH="1">
            <a:off x="4652067" y="4029784"/>
            <a:ext cx="3767467" cy="84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Wolf in snow">
            <a:extLst>
              <a:ext uri="{FF2B5EF4-FFF2-40B4-BE49-F238E27FC236}">
                <a16:creationId xmlns:a16="http://schemas.microsoft.com/office/drawing/2014/main" id="{C901A0D9-5CFD-DAE6-F92B-DF9C23F8E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563" y="1541372"/>
            <a:ext cx="2099921" cy="1399606"/>
          </a:xfrm>
          <a:prstGeom prst="rect">
            <a:avLst/>
          </a:prstGeom>
        </p:spPr>
      </p:pic>
      <p:pic>
        <p:nvPicPr>
          <p:cNvPr id="16" name="Picture 15" descr="A group of wolves in the snow&#10;&#10;Description automatically generated">
            <a:extLst>
              <a:ext uri="{FF2B5EF4-FFF2-40B4-BE49-F238E27FC236}">
                <a16:creationId xmlns:a16="http://schemas.microsoft.com/office/drawing/2014/main" id="{91224EA2-B3F0-85DD-701E-9D275EE7B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38" y="1465041"/>
            <a:ext cx="2621680" cy="15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762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composition, an object belongs to a larger object. If the larger object is destroyed, the all the objects in it will be also destroyed.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Plants and animals need water to survive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. If there is no water, then there will be no plants and animals.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9364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510790"/>
              </p:ext>
            </p:extLst>
          </p:nvPr>
        </p:nvGraphicFramePr>
        <p:xfrm>
          <a:off x="5269456" y="1854970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50378"/>
              </p:ext>
            </p:extLst>
          </p:nvPr>
        </p:nvGraphicFramePr>
        <p:xfrm>
          <a:off x="2475934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Plants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DE9D80-4544-14F6-8F6B-4845754C4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94797"/>
              </p:ext>
            </p:extLst>
          </p:nvPr>
        </p:nvGraphicFramePr>
        <p:xfrm>
          <a:off x="8258783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464FC96-6EEA-2178-DE95-9FB2E6E67DAA}"/>
              </a:ext>
            </a:extLst>
          </p:cNvPr>
          <p:cNvCxnSpPr>
            <a:cxnSpLocks/>
            <a:stCxn id="3" idx="0"/>
            <a:endCxn id="9" idx="1"/>
          </p:cNvCxnSpPr>
          <p:nvPr/>
        </p:nvCxnSpPr>
        <p:spPr>
          <a:xfrm rot="5400000" flipH="1" flipV="1">
            <a:off x="3687702" y="2018387"/>
            <a:ext cx="1196531" cy="196697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9E981EE-B8F7-3802-8FDC-6170444D6636}"/>
              </a:ext>
            </a:extLst>
          </p:cNvPr>
          <p:cNvCxnSpPr>
            <a:cxnSpLocks/>
            <a:stCxn id="6" idx="0"/>
            <a:endCxn id="9" idx="3"/>
          </p:cNvCxnSpPr>
          <p:nvPr/>
        </p:nvCxnSpPr>
        <p:spPr>
          <a:xfrm rot="16200000" flipV="1">
            <a:off x="7405671" y="1920484"/>
            <a:ext cx="1196531" cy="2162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33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407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Relationships between classes are important in object-oriented programming.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dirty="0">
                <a:latin typeface="Calibri (Body)"/>
              </a:rPr>
              <a:t>C</a:t>
            </a:r>
            <a:r>
              <a:rPr lang="en-US" sz="2500" b="0" i="0" dirty="0">
                <a:effectLst/>
                <a:latin typeface="Calibri (Body)"/>
              </a:rPr>
              <a:t>lasses and objects in object-oriented programming are built to model real-world entities.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The relationships between classes in object-oriented programming are built to model the relationships between real-world entities, that these classes represent.</a:t>
            </a:r>
          </a:p>
        </p:txBody>
      </p:sp>
    </p:spTree>
    <p:extLst>
      <p:ext uri="{BB962C8B-B14F-4D97-AF65-F5344CB8AC3E}">
        <p14:creationId xmlns:p14="http://schemas.microsoft.com/office/powerpoint/2010/main" val="1382005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Relationships in Java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225235" y="2213566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162F8D-EFFF-1C83-56CA-3A07687BB010}"/>
              </a:ext>
            </a:extLst>
          </p:cNvPr>
          <p:cNvSpPr/>
          <p:nvPr/>
        </p:nvSpPr>
        <p:spPr>
          <a:xfrm>
            <a:off x="2743200" y="2213566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Inheritance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E9FEB1-6B2A-9B46-84A6-39492E8480E8}"/>
              </a:ext>
            </a:extLst>
          </p:cNvPr>
          <p:cNvSpPr/>
          <p:nvPr/>
        </p:nvSpPr>
        <p:spPr>
          <a:xfrm>
            <a:off x="6609632" y="2207944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Association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0192CE-E2CE-FAF8-9656-A47F0B1A5CA9}"/>
              </a:ext>
            </a:extLst>
          </p:cNvPr>
          <p:cNvSpPr/>
          <p:nvPr/>
        </p:nvSpPr>
        <p:spPr>
          <a:xfrm>
            <a:off x="2743200" y="378205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Aggregation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6AB61D-0500-F20E-0B24-14973D54AEA9}"/>
              </a:ext>
            </a:extLst>
          </p:cNvPr>
          <p:cNvSpPr/>
          <p:nvPr/>
        </p:nvSpPr>
        <p:spPr>
          <a:xfrm>
            <a:off x="6556217" y="377498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Composition</a:t>
            </a:r>
          </a:p>
        </p:txBody>
      </p:sp>
    </p:spTree>
    <p:extLst>
      <p:ext uri="{BB962C8B-B14F-4D97-AF65-F5344CB8AC3E}">
        <p14:creationId xmlns:p14="http://schemas.microsoft.com/office/powerpoint/2010/main" val="413951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An “is a” relationship signifies that one class is a type of another. It is implemented in java using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extends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and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implements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keywords.</a:t>
            </a:r>
          </a:p>
          <a:p>
            <a:pPr marL="342900" indent="-342900">
              <a:buFontTx/>
              <a:buChar char="-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endParaRPr lang="en-PH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is a type of pet.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dog is a type of pet.</a:t>
            </a:r>
            <a:endParaRPr lang="en-PH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rabbit is a type of pet.</a:t>
            </a: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80942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955350"/>
              </p:ext>
            </p:extLst>
          </p:nvPr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455356"/>
              </p:ext>
            </p:extLst>
          </p:nvPr>
        </p:nvGraphicFramePr>
        <p:xfrm>
          <a:off x="1375742" y="4438452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pic>
        <p:nvPicPr>
          <p:cNvPr id="18" name="Picture 17" descr="A picture of a dog with a grey background">
            <a:extLst>
              <a:ext uri="{FF2B5EF4-FFF2-40B4-BE49-F238E27FC236}">
                <a16:creationId xmlns:a16="http://schemas.microsoft.com/office/drawing/2014/main" id="{35AFF8EF-DC3D-3296-73B5-00AC6C55F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56" y="3180106"/>
            <a:ext cx="1653088" cy="1122025"/>
          </a:xfrm>
          <a:prstGeom prst="rect">
            <a:avLst/>
          </a:prstGeom>
        </p:spPr>
      </p:pic>
      <p:pic>
        <p:nvPicPr>
          <p:cNvPr id="20" name="Picture 19" descr="Kitten staring at the camera">
            <a:extLst>
              <a:ext uri="{FF2B5EF4-FFF2-40B4-BE49-F238E27FC236}">
                <a16:creationId xmlns:a16="http://schemas.microsoft.com/office/drawing/2014/main" id="{94B9F9F1-FA32-F6BA-8FE3-AF5AD2B94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42" y="3180106"/>
            <a:ext cx="1653088" cy="1093601"/>
          </a:xfrm>
          <a:prstGeom prst="rect">
            <a:avLst/>
          </a:prstGeom>
        </p:spPr>
      </p:pic>
      <p:pic>
        <p:nvPicPr>
          <p:cNvPr id="26" name="Picture 25" descr="Small brown rabbit">
            <a:extLst>
              <a:ext uri="{FF2B5EF4-FFF2-40B4-BE49-F238E27FC236}">
                <a16:creationId xmlns:a16="http://schemas.microsoft.com/office/drawing/2014/main" id="{F970CA0F-BA72-6EA0-512D-6385B7687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5" y="3191439"/>
            <a:ext cx="1646545" cy="11220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F81CE3E-9EC5-9A2D-602C-E0D23B68D827}"/>
              </a:ext>
            </a:extLst>
          </p:cNvPr>
          <p:cNvSpPr txBox="1"/>
          <p:nvPr/>
        </p:nvSpPr>
        <p:spPr>
          <a:xfrm>
            <a:off x="1375742" y="4815877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3A5CDBFC-725C-299E-491A-0F3CA5FF0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06774"/>
              </p:ext>
            </p:extLst>
          </p:nvPr>
        </p:nvGraphicFramePr>
        <p:xfrm>
          <a:off x="5185742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29" name="Table 5">
            <a:extLst>
              <a:ext uri="{FF2B5EF4-FFF2-40B4-BE49-F238E27FC236}">
                <a16:creationId xmlns:a16="http://schemas.microsoft.com/office/drawing/2014/main" id="{597535D1-B23A-88E4-96A2-4E2CE8064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812178"/>
              </p:ext>
            </p:extLst>
          </p:nvPr>
        </p:nvGraphicFramePr>
        <p:xfrm>
          <a:off x="8943549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3A0F93B-3CF4-FD9C-4FC0-4948AB804496}"/>
              </a:ext>
            </a:extLst>
          </p:cNvPr>
          <p:cNvSpPr txBox="1"/>
          <p:nvPr/>
        </p:nvSpPr>
        <p:spPr>
          <a:xfrm>
            <a:off x="5185742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547A71-C13E-BA23-8CFE-BC89D5F43159}"/>
              </a:ext>
            </a:extLst>
          </p:cNvPr>
          <p:cNvSpPr txBox="1"/>
          <p:nvPr/>
        </p:nvSpPr>
        <p:spPr>
          <a:xfrm>
            <a:off x="8940035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</p:spTree>
    <p:extLst>
      <p:ext uri="{BB962C8B-B14F-4D97-AF65-F5344CB8AC3E}">
        <p14:creationId xmlns:p14="http://schemas.microsoft.com/office/powerpoint/2010/main" val="38934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36501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214157"/>
              </p:ext>
            </p:extLst>
          </p:nvPr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516578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2937808" y="1285200"/>
            <a:ext cx="147551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2964297"/>
            <a:ext cx="6351" cy="652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41322" y="1322559"/>
            <a:ext cx="147551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E24FD8E-D65C-7FD3-6307-1B534FCF54C1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9A176D-9BD0-CF0C-D147-33140F69DABA}"/>
              </a:ext>
            </a:extLst>
          </p:cNvPr>
          <p:cNvSpPr txBox="1"/>
          <p:nvPr/>
        </p:nvSpPr>
        <p:spPr>
          <a:xfrm>
            <a:off x="2761002" y="1485142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424C82-A537-E3A4-4D1E-68C19CE07C8A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CA62D5-84C6-2FB1-A53C-3C26F90A2890}"/>
              </a:ext>
            </a:extLst>
          </p:cNvPr>
          <p:cNvSpPr txBox="1"/>
          <p:nvPr/>
        </p:nvSpPr>
        <p:spPr>
          <a:xfrm>
            <a:off x="5053826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AB8867-4D5C-0811-3D99-C665BF388F5D}"/>
              </a:ext>
            </a:extLst>
          </p:cNvPr>
          <p:cNvSpPr txBox="1"/>
          <p:nvPr/>
        </p:nvSpPr>
        <p:spPr>
          <a:xfrm>
            <a:off x="5269456" y="3980821"/>
            <a:ext cx="144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int </a:t>
            </a:r>
            <a:r>
              <a:rPr lang="en-PH" b="1" dirty="0" err="1">
                <a:solidFill>
                  <a:srgbClr val="00B050"/>
                </a:solidFill>
              </a:rPr>
              <a:t>tailLength</a:t>
            </a:r>
            <a:endParaRPr lang="en-PH" b="1" dirty="0">
              <a:solidFill>
                <a:srgbClr val="00B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DE51DB-4C93-D7AF-5FED-849056A22A2D}"/>
              </a:ext>
            </a:extLst>
          </p:cNvPr>
          <p:cNvSpPr txBox="1"/>
          <p:nvPr/>
        </p:nvSpPr>
        <p:spPr>
          <a:xfrm>
            <a:off x="4438955" y="5282670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You can add an attribute only specific to a subclass.</a:t>
            </a:r>
          </a:p>
        </p:txBody>
      </p:sp>
    </p:spTree>
    <p:extLst>
      <p:ext uri="{BB962C8B-B14F-4D97-AF65-F5344CB8AC3E}">
        <p14:creationId xmlns:p14="http://schemas.microsoft.com/office/powerpoint/2010/main" val="420944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24583"/>
              </p:ext>
            </p:extLst>
          </p:nvPr>
        </p:nvGraphicFramePr>
        <p:xfrm>
          <a:off x="5269456" y="1318377"/>
          <a:ext cx="1653088" cy="2127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1121693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/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/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8211" y="1405603"/>
            <a:ext cx="1234704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3445910"/>
            <a:ext cx="6351" cy="170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861725" y="1442962"/>
            <a:ext cx="1234704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43DFB8-B475-3800-21FA-3FDD25DA46C7}"/>
              </a:ext>
            </a:extLst>
          </p:cNvPr>
          <p:cNvSpPr txBox="1"/>
          <p:nvPr/>
        </p:nvSpPr>
        <p:spPr>
          <a:xfrm>
            <a:off x="5255815" y="2279375"/>
            <a:ext cx="16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String birthday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73E44-4046-6183-A7BB-A5E976AE14BA}"/>
              </a:ext>
            </a:extLst>
          </p:cNvPr>
          <p:cNvSpPr txBox="1"/>
          <p:nvPr/>
        </p:nvSpPr>
        <p:spPr>
          <a:xfrm>
            <a:off x="4445305" y="5042086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If we add a new attribute, this will be applied to all subclasses. </a:t>
            </a:r>
          </a:p>
        </p:txBody>
      </p:sp>
    </p:spTree>
    <p:extLst>
      <p:ext uri="{BB962C8B-B14F-4D97-AF65-F5344CB8AC3E}">
        <p14:creationId xmlns:p14="http://schemas.microsoft.com/office/powerpoint/2010/main" val="47337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 basic relationship or connection between </a:t>
            </a:r>
            <a:r>
              <a:rPr lang="en-US" sz="2500" dirty="0">
                <a:solidFill>
                  <a:srgbClr val="000000"/>
                </a:solidFill>
                <a:latin typeface="Calibri (Body)"/>
              </a:rPr>
              <a:t>two separate classes.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eats fish.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6498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299616"/>
              </p:ext>
            </p:extLst>
          </p:nvPr>
        </p:nvGraphicFramePr>
        <p:xfrm>
          <a:off x="1294271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621"/>
              </p:ext>
            </p:extLst>
          </p:nvPr>
        </p:nvGraphicFramePr>
        <p:xfrm>
          <a:off x="5275807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48680"/>
              </p:ext>
            </p:extLst>
          </p:nvPr>
        </p:nvGraphicFramePr>
        <p:xfrm>
          <a:off x="9115120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6023" y="1206130"/>
            <a:ext cx="1278225" cy="3148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6000" y="2964297"/>
            <a:ext cx="6351" cy="455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92992" y="1270890"/>
            <a:ext cx="1278225" cy="30191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847825"/>
              </p:ext>
            </p:extLst>
          </p:nvPr>
        </p:nvGraphicFramePr>
        <p:xfrm>
          <a:off x="1294271" y="499338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Fish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2120815" y="4519245"/>
            <a:ext cx="0" cy="474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CBC2EE-01FF-A322-C8AA-DBC4D565DE71}"/>
              </a:ext>
            </a:extLst>
          </p:cNvPr>
          <p:cNvSpPr txBox="1"/>
          <p:nvPr/>
        </p:nvSpPr>
        <p:spPr>
          <a:xfrm>
            <a:off x="2120815" y="4565717"/>
            <a:ext cx="583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eats</a:t>
            </a:r>
          </a:p>
        </p:txBody>
      </p:sp>
    </p:spTree>
    <p:extLst>
      <p:ext uri="{BB962C8B-B14F-4D97-AF65-F5344CB8AC3E}">
        <p14:creationId xmlns:p14="http://schemas.microsoft.com/office/powerpoint/2010/main" val="96116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2126</TotalTime>
  <Words>540</Words>
  <Application>Microsoft Office PowerPoint</Application>
  <PresentationFormat>Widescreen</PresentationFormat>
  <Paragraphs>241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Calibri (Body)</vt:lpstr>
      <vt:lpstr>Calibri Light</vt:lpstr>
      <vt:lpstr>Consolas</vt:lpstr>
      <vt:lpstr>proxima_novaregular</vt:lpstr>
      <vt:lpstr>Wingdings</vt:lpstr>
      <vt:lpstr>Office Theme</vt:lpstr>
      <vt:lpstr>Relationships</vt:lpstr>
      <vt:lpstr>Inheritance</vt:lpstr>
      <vt:lpstr>Relationships in Java</vt:lpstr>
      <vt:lpstr>Inheritance</vt:lpstr>
      <vt:lpstr>Inheritance</vt:lpstr>
      <vt:lpstr>Inheritance</vt:lpstr>
      <vt:lpstr>Inheritance</vt:lpstr>
      <vt:lpstr>Association</vt:lpstr>
      <vt:lpstr>Association</vt:lpstr>
      <vt:lpstr>Types Association</vt:lpstr>
      <vt:lpstr>Types of Association</vt:lpstr>
      <vt:lpstr>Types of Association</vt:lpstr>
      <vt:lpstr>Types of Association</vt:lpstr>
      <vt:lpstr>Types of Association</vt:lpstr>
      <vt:lpstr>Aggregation</vt:lpstr>
      <vt:lpstr>Aggregation</vt:lpstr>
      <vt:lpstr>Composition</vt:lpstr>
      <vt:lpstr>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261</cp:revision>
  <dcterms:created xsi:type="dcterms:W3CDTF">2022-05-11T03:47:05Z</dcterms:created>
  <dcterms:modified xsi:type="dcterms:W3CDTF">2023-01-24T00:08:22Z</dcterms:modified>
</cp:coreProperties>
</file>

<file path=docProps/thumbnail.jpeg>
</file>